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D9AE1C03-F07F-425E-AC4E-0F7810B8F3F9}" type="datetimeFigureOut">
              <a:rPr lang="en-US" smtClean="0"/>
              <a:t>1/12/2021</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3782363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9AE1C03-F07F-425E-AC4E-0F7810B8F3F9}" type="datetimeFigureOut">
              <a:rPr lang="en-US" smtClean="0"/>
              <a:t>1/12/2021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548159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D9AE1C03-F07F-425E-AC4E-0F7810B8F3F9}" type="datetimeFigureOut">
              <a:rPr lang="en-US" smtClean="0"/>
              <a:t>1/12/2021</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2076419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D9AE1C03-F07F-425E-AC4E-0F7810B8F3F9}" type="datetimeFigureOut">
              <a:rPr lang="en-US" smtClean="0"/>
              <a:t>1/12/2021</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9AE21706-50BD-45AE-A26F-1433AC54DB9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341540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D9AE1C03-F07F-425E-AC4E-0F7810B8F3F9}" type="datetimeFigureOut">
              <a:rPr lang="en-US" smtClean="0"/>
              <a:t>1/12/2021</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41371253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9AE1C03-F07F-425E-AC4E-0F7810B8F3F9}" type="datetimeFigureOut">
              <a:rPr lang="en-US" smtClean="0"/>
              <a:t>1/12/2021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27452471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9AE1C03-F07F-425E-AC4E-0F7810B8F3F9}" type="datetimeFigureOut">
              <a:rPr lang="en-US" smtClean="0"/>
              <a:t>1/12/2021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23276983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AE1C03-F07F-425E-AC4E-0F7810B8F3F9}" type="datetimeFigureOut">
              <a:rPr lang="en-US" smtClean="0"/>
              <a:t>1/12/2021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25781502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D9AE1C03-F07F-425E-AC4E-0F7810B8F3F9}" type="datetimeFigureOut">
              <a:rPr lang="en-US" smtClean="0"/>
              <a:t>1/12/2021</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3155528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AE1C03-F07F-425E-AC4E-0F7810B8F3F9}" type="datetimeFigureOut">
              <a:rPr lang="en-US" smtClean="0"/>
              <a:t>1/12/2021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1470185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D9AE1C03-F07F-425E-AC4E-0F7810B8F3F9}" type="datetimeFigureOut">
              <a:rPr lang="en-US" smtClean="0"/>
              <a:t>1/12/2021</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58877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9AE1C03-F07F-425E-AC4E-0F7810B8F3F9}" type="datetimeFigureOut">
              <a:rPr lang="en-US" smtClean="0"/>
              <a:t>1/12/2021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4688242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AE1C03-F07F-425E-AC4E-0F7810B8F3F9}" type="datetimeFigureOut">
              <a:rPr lang="en-US" smtClean="0"/>
              <a:t>1/12/2021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39240188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AE1C03-F07F-425E-AC4E-0F7810B8F3F9}" type="datetimeFigureOut">
              <a:rPr lang="en-US" smtClean="0"/>
              <a:t>1/12/2021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1835270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AE1C03-F07F-425E-AC4E-0F7810B8F3F9}" type="datetimeFigureOut">
              <a:rPr lang="en-US" smtClean="0"/>
              <a:t>1/12/2021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236960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9AE1C03-F07F-425E-AC4E-0F7810B8F3F9}" type="datetimeFigureOut">
              <a:rPr lang="en-US" smtClean="0"/>
              <a:t>1/12/2021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3665433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9AE1C03-F07F-425E-AC4E-0F7810B8F3F9}" type="datetimeFigureOut">
              <a:rPr lang="en-US" smtClean="0"/>
              <a:t>1/12/2021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E21706-50BD-45AE-A26F-1433AC54DB98}" type="slidenum">
              <a:rPr lang="en-US" smtClean="0"/>
              <a:t>‹#›</a:t>
            </a:fld>
            <a:endParaRPr lang="en-US"/>
          </a:p>
        </p:txBody>
      </p:sp>
    </p:spTree>
    <p:extLst>
      <p:ext uri="{BB962C8B-B14F-4D97-AF65-F5344CB8AC3E}">
        <p14:creationId xmlns:p14="http://schemas.microsoft.com/office/powerpoint/2010/main" val="2339057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9AE1C03-F07F-425E-AC4E-0F7810B8F3F9}" type="datetimeFigureOut">
              <a:rPr lang="en-US" smtClean="0"/>
              <a:t>1/12/2021</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AE21706-50BD-45AE-A26F-1433AC54DB98}" type="slidenum">
              <a:rPr lang="en-US" smtClean="0"/>
              <a:t>‹#›</a:t>
            </a:fld>
            <a:endParaRPr lang="en-US"/>
          </a:p>
        </p:txBody>
      </p:sp>
    </p:spTree>
    <p:extLst>
      <p:ext uri="{BB962C8B-B14F-4D97-AF65-F5344CB8AC3E}">
        <p14:creationId xmlns:p14="http://schemas.microsoft.com/office/powerpoint/2010/main" val="332490305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FFD87-7443-4D21-B30C-16B6AEA8DEEF}"/>
              </a:ext>
            </a:extLst>
          </p:cNvPr>
          <p:cNvSpPr>
            <a:spLocks noGrp="1"/>
          </p:cNvSpPr>
          <p:nvPr>
            <p:ph type="ctrTitle"/>
          </p:nvPr>
        </p:nvSpPr>
        <p:spPr>
          <a:xfrm>
            <a:off x="1371600" y="874643"/>
            <a:ext cx="9448800" cy="2753858"/>
          </a:xfrm>
        </p:spPr>
        <p:txBody>
          <a:bodyPr>
            <a:normAutofit/>
          </a:bodyPr>
          <a:lstStyle/>
          <a:p>
            <a:pPr algn="ctr"/>
            <a:r>
              <a:rPr lang="en-US" sz="3200" b="1" dirty="0">
                <a:solidFill>
                  <a:schemeClr val="accent4">
                    <a:lumMod val="75000"/>
                  </a:schemeClr>
                </a:solidFill>
              </a:rPr>
              <a:t>Unit six</a:t>
            </a:r>
            <a:br>
              <a:rPr lang="en-US" dirty="0"/>
            </a:br>
            <a:br>
              <a:rPr lang="en-US" dirty="0"/>
            </a:br>
            <a:r>
              <a:rPr lang="en-US" sz="4900" dirty="0"/>
              <a:t>APPLICATION OF AUTOMATIC CONTROL</a:t>
            </a:r>
          </a:p>
        </p:txBody>
      </p:sp>
      <p:sp>
        <p:nvSpPr>
          <p:cNvPr id="3" name="Subtitle 2">
            <a:extLst>
              <a:ext uri="{FF2B5EF4-FFF2-40B4-BE49-F238E27FC236}">
                <a16:creationId xmlns:a16="http://schemas.microsoft.com/office/drawing/2014/main" id="{6DA07691-02ED-4447-AFC4-E3E1129DDF1F}"/>
              </a:ext>
            </a:extLst>
          </p:cNvPr>
          <p:cNvSpPr>
            <a:spLocks noGrp="1"/>
          </p:cNvSpPr>
          <p:nvPr>
            <p:ph type="subTitle" idx="1"/>
          </p:nvPr>
        </p:nvSpPr>
        <p:spPr>
          <a:xfrm>
            <a:off x="3935896" y="4414080"/>
            <a:ext cx="5115339" cy="685800"/>
          </a:xfrm>
        </p:spPr>
        <p:txBody>
          <a:bodyPr>
            <a:normAutofit/>
          </a:bodyPr>
          <a:lstStyle/>
          <a:p>
            <a:r>
              <a:rPr lang="en-US" sz="3600" dirty="0"/>
              <a:t>DR (MRS) E. A. ADJEI</a:t>
            </a:r>
          </a:p>
          <a:p>
            <a:endParaRPr lang="en-US" dirty="0"/>
          </a:p>
        </p:txBody>
      </p:sp>
    </p:spTree>
    <p:extLst>
      <p:ext uri="{BB962C8B-B14F-4D97-AF65-F5344CB8AC3E}">
        <p14:creationId xmlns:p14="http://schemas.microsoft.com/office/powerpoint/2010/main" val="3893583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FFD5A-C90E-4BD2-89D2-0A38E8A06687}"/>
              </a:ext>
            </a:extLst>
          </p:cNvPr>
          <p:cNvSpPr>
            <a:spLocks noGrp="1"/>
          </p:cNvSpPr>
          <p:nvPr>
            <p:ph type="title"/>
          </p:nvPr>
        </p:nvSpPr>
        <p:spPr>
          <a:xfrm>
            <a:off x="685800" y="764373"/>
            <a:ext cx="10820400" cy="1293028"/>
          </a:xfrm>
        </p:spPr>
        <p:txBody>
          <a:bodyPr/>
          <a:lstStyle/>
          <a:p>
            <a:pPr algn="ctr"/>
            <a:r>
              <a:rPr lang="en-US" b="1" dirty="0"/>
              <a:t>Application Of Automatic Control</a:t>
            </a:r>
          </a:p>
        </p:txBody>
      </p:sp>
      <p:sp>
        <p:nvSpPr>
          <p:cNvPr id="3" name="Content Placeholder 2">
            <a:extLst>
              <a:ext uri="{FF2B5EF4-FFF2-40B4-BE49-F238E27FC236}">
                <a16:creationId xmlns:a16="http://schemas.microsoft.com/office/drawing/2014/main" id="{CE85FA39-9EE0-4892-A126-B80B1E68EF1B}"/>
              </a:ext>
            </a:extLst>
          </p:cNvPr>
          <p:cNvSpPr>
            <a:spLocks noGrp="1"/>
          </p:cNvSpPr>
          <p:nvPr>
            <p:ph idx="1"/>
          </p:nvPr>
        </p:nvSpPr>
        <p:spPr/>
        <p:txBody>
          <a:bodyPr/>
          <a:lstStyle/>
          <a:p>
            <a:r>
              <a:rPr lang="en-US" dirty="0"/>
              <a:t>The purpose of this unit is to demonstrate how to apply all the facts that have been presented so far in designing and analyzing automatic control systems. In many cases, there is more than one method that can be used in this designing and analyzing process. Where possible, we discuss the other methods that can also be used. </a:t>
            </a:r>
          </a:p>
          <a:p>
            <a:r>
              <a:rPr lang="en-US" dirty="0"/>
              <a:t>Sometimes it’s a good idea to have more than one method available so that one can be used to check the results obtained with the other. And in the designing process, quite often the first design chosen turns out to be the most expensive design; therefore, alternative approaches must be used. </a:t>
            </a:r>
          </a:p>
        </p:txBody>
      </p:sp>
    </p:spTree>
    <p:extLst>
      <p:ext uri="{BB962C8B-B14F-4D97-AF65-F5344CB8AC3E}">
        <p14:creationId xmlns:p14="http://schemas.microsoft.com/office/powerpoint/2010/main" val="2010939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45E46-1872-425B-B96A-C80577A3407A}"/>
              </a:ext>
            </a:extLst>
          </p:cNvPr>
          <p:cNvSpPr>
            <a:spLocks noGrp="1"/>
          </p:cNvSpPr>
          <p:nvPr>
            <p:ph type="title"/>
          </p:nvPr>
        </p:nvSpPr>
        <p:spPr>
          <a:xfrm>
            <a:off x="685800" y="764373"/>
            <a:ext cx="10820400" cy="1293028"/>
          </a:xfrm>
        </p:spPr>
        <p:txBody>
          <a:bodyPr/>
          <a:lstStyle/>
          <a:p>
            <a:pPr algn="ctr"/>
            <a:r>
              <a:rPr lang="en-US" b="1" dirty="0"/>
              <a:t>Application Of Automatic Control</a:t>
            </a:r>
          </a:p>
        </p:txBody>
      </p:sp>
      <p:sp>
        <p:nvSpPr>
          <p:cNvPr id="3" name="Content Placeholder 2">
            <a:extLst>
              <a:ext uri="{FF2B5EF4-FFF2-40B4-BE49-F238E27FC236}">
                <a16:creationId xmlns:a16="http://schemas.microsoft.com/office/drawing/2014/main" id="{27D59A11-825C-488D-89B8-DED6587E51AC}"/>
              </a:ext>
            </a:extLst>
          </p:cNvPr>
          <p:cNvSpPr>
            <a:spLocks noGrp="1"/>
          </p:cNvSpPr>
          <p:nvPr>
            <p:ph idx="1"/>
          </p:nvPr>
        </p:nvSpPr>
        <p:spPr/>
        <p:txBody>
          <a:bodyPr/>
          <a:lstStyle/>
          <a:p>
            <a:r>
              <a:rPr lang="en-US" dirty="0"/>
              <a:t>So we discuss design examples for various automatic control systems where we can apply our newly acquired knowledge of system designing. We also want to be able to analyze these systems and make forecasts of their behavior resulting from making adjustments to them.</a:t>
            </a:r>
          </a:p>
          <a:p>
            <a:r>
              <a:rPr lang="en-US" dirty="0"/>
              <a:t>The design approaches presented in these examples have been simplified to keep their developments shortened. However, the overall approaches to the solutions are realistic, and it’s these approaches that should be studied. </a:t>
            </a:r>
          </a:p>
        </p:txBody>
      </p:sp>
    </p:spTree>
    <p:extLst>
      <p:ext uri="{BB962C8B-B14F-4D97-AF65-F5344CB8AC3E}">
        <p14:creationId xmlns:p14="http://schemas.microsoft.com/office/powerpoint/2010/main" val="3221992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C3DCF7-81D3-4B73-924B-5771143642F8}"/>
              </a:ext>
            </a:extLst>
          </p:cNvPr>
          <p:cNvPicPr>
            <a:picLocks noGrp="1"/>
          </p:cNvPicPr>
          <p:nvPr>
            <p:ph idx="1"/>
          </p:nvPr>
        </p:nvPicPr>
        <p:blipFill>
          <a:blip r:embed="rId2"/>
          <a:stretch>
            <a:fillRect/>
          </a:stretch>
        </p:blipFill>
        <p:spPr>
          <a:xfrm>
            <a:off x="128336" y="505326"/>
            <a:ext cx="11678653" cy="6352674"/>
          </a:xfrm>
          <a:prstGeom prst="rect">
            <a:avLst/>
          </a:prstGeom>
        </p:spPr>
      </p:pic>
      <p:sp>
        <p:nvSpPr>
          <p:cNvPr id="5" name="Rectangle 4">
            <a:extLst>
              <a:ext uri="{FF2B5EF4-FFF2-40B4-BE49-F238E27FC236}">
                <a16:creationId xmlns:a16="http://schemas.microsoft.com/office/drawing/2014/main" id="{CCECEA5B-5605-430D-8381-2A723E064D02}"/>
              </a:ext>
            </a:extLst>
          </p:cNvPr>
          <p:cNvSpPr/>
          <p:nvPr/>
        </p:nvSpPr>
        <p:spPr>
          <a:xfrm>
            <a:off x="509926" y="135994"/>
            <a:ext cx="10621900" cy="400110"/>
          </a:xfrm>
          <a:prstGeom prst="rect">
            <a:avLst/>
          </a:prstGeom>
        </p:spPr>
        <p:txBody>
          <a:bodyPr wrap="square">
            <a:spAutoFit/>
          </a:bodyPr>
          <a:lstStyle/>
          <a:p>
            <a:pPr algn="ctr"/>
            <a:r>
              <a:rPr lang="en-US" sz="2000" b="1" dirty="0"/>
              <a:t>STUDENTS MINI-PROJECTS</a:t>
            </a:r>
          </a:p>
        </p:txBody>
      </p:sp>
    </p:spTree>
    <p:extLst>
      <p:ext uri="{BB962C8B-B14F-4D97-AF65-F5344CB8AC3E}">
        <p14:creationId xmlns:p14="http://schemas.microsoft.com/office/powerpoint/2010/main" val="3751828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01CA38B-3814-4EA6-A2F4-CAD32151B9B0}"/>
              </a:ext>
            </a:extLst>
          </p:cNvPr>
          <p:cNvPicPr>
            <a:picLocks noGrp="1"/>
          </p:cNvPicPr>
          <p:nvPr>
            <p:ph idx="1"/>
          </p:nvPr>
        </p:nvPicPr>
        <p:blipFill>
          <a:blip r:embed="rId2"/>
          <a:stretch>
            <a:fillRect/>
          </a:stretch>
        </p:blipFill>
        <p:spPr>
          <a:xfrm>
            <a:off x="208546" y="192506"/>
            <a:ext cx="11742821" cy="6497052"/>
          </a:xfrm>
          <a:prstGeom prst="rect">
            <a:avLst/>
          </a:prstGeom>
        </p:spPr>
      </p:pic>
    </p:spTree>
    <p:extLst>
      <p:ext uri="{BB962C8B-B14F-4D97-AF65-F5344CB8AC3E}">
        <p14:creationId xmlns:p14="http://schemas.microsoft.com/office/powerpoint/2010/main" val="266783620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TM04033937[[fn=Vapor Trail]]</Template>
  <TotalTime>4</TotalTime>
  <Words>221</Words>
  <Application>Microsoft Office PowerPoint</Application>
  <PresentationFormat>Widescreen</PresentationFormat>
  <Paragraphs>9</Paragraphs>
  <Slides>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Century Gothic</vt:lpstr>
      <vt:lpstr>Vapor Trail</vt:lpstr>
      <vt:lpstr>Unit six  APPLICATION OF AUTOMATIC CONTROL</vt:lpstr>
      <vt:lpstr>Application Of Automatic Control</vt:lpstr>
      <vt:lpstr>Application Of Automatic Control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 OF AUTOMATIC CONTROL</dc:title>
  <dc:creator>God'sable Aidam</dc:creator>
  <cp:lastModifiedBy>Fati Bio</cp:lastModifiedBy>
  <cp:revision>2</cp:revision>
  <dcterms:created xsi:type="dcterms:W3CDTF">2018-10-31T16:29:42Z</dcterms:created>
  <dcterms:modified xsi:type="dcterms:W3CDTF">2021-01-12T22:43:11Z</dcterms:modified>
</cp:coreProperties>
</file>

<file path=docProps/thumbnail.jpeg>
</file>